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39711-CE02-3C7F-67D0-77867838D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18E25F-905C-35DC-E6FD-A6C8F5129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71AE76-F3A8-863E-3A02-39DB20C2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F16D47-AF94-8C1A-30BF-81E11125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76D344-F259-AAFF-66A9-F07E915E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51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76A1E-ED5B-A71C-CBEB-7A07990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C29D09-80D6-0C69-BF32-642385BA6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AED3F-BC0E-CD81-FDFE-AF24C56E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80629-4F89-539D-C7F2-C3FA6908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049365-B295-CCDF-6D25-AF37965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96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B95C9E-A957-3FDA-C9E6-C04E4CBA0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E011A5-B606-4A1F-1453-9A8F49899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D0A908-06EF-ACFF-5BA7-CF3C406B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86C30-4B39-6530-F443-42F3A6A0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34F0D2-807C-1367-9023-185CAE23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01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4A1B1-980F-A2FB-111F-A9D54298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663673-6827-7D4E-A378-434D6218B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84B88-5C13-95A4-9EF2-84183012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FE6D0F-98BD-BC09-0A2F-5A53E70E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C4BF2F-97DE-C957-B77B-54B62EB9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28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37FF9-5FB9-50B2-97FF-3497BDD8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F487D6-9F1D-7AB5-45A3-BD2C1CED9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B4D0B8-F98F-B803-1CB2-8B885596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898710-4573-990B-01EB-0DC4FF6B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7713FA-7985-F299-DC07-C27A781C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6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A5224-AC77-5CE4-4DA5-7D4ECFEF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CD3E0A-1462-B91D-D604-1CDED6E7B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392C4D-4A9F-AC14-5D9B-ACCA4A26E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53D4BA-6D04-962E-485E-592E51963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05A969-1694-CCB8-3D0C-8BB1D8E6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CD8ED6-E1BA-4192-B737-5E107347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6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93B8C-A92E-537F-1B82-CE72470C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E7CF8-9538-C390-8818-D81F2D5D4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33B979-0312-CBD9-5933-5D01C57D5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F6CAC9-296D-0368-936B-F5CE9A01D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53130D-B796-36B9-CB3A-EA0F7FE68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D178EC8-9350-E9E2-82CC-8CC0A241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B8B09B-DD27-5961-62E6-CFB86AB9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50942A-31DD-9B12-66E3-85CA6FBE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19A4-D992-620F-3BE7-71584F8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F87353B-29D1-8BF1-F0BB-AED25EC5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7FB168-5554-F393-CB8C-431776AA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0B8BEE-28DB-93F3-D0D7-91AE4275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84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D3E2AA-4B13-6D42-A379-375C532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9B2D8D-F64A-F295-EA11-5B71862A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40834-487B-86D2-ED92-A9DA60FF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02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AD317-831F-15DD-2520-F338BE7E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DAC3B7-7D97-41FA-3EE7-6A66479F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DB115-6DDD-3473-8BEC-CE5413CF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A6AD38-63A2-72E2-2B37-19113256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33E6BA-2ADF-BE07-174B-6DE941BF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150F9D-D8DB-F6FE-6128-C575D131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24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87BAB-9EBE-0F3C-72EB-59A4A318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AC2CD5C-A096-19D1-A08F-EDB56B1D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ADEC0D-1E61-F6BE-1D1A-CBDB180A1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9E543D-FA6F-0F9B-C0B0-86E039E2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CD8943-E61D-64E4-2855-B0CDF37C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F5F74B-4F10-2503-627F-A1339A3A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53890-AF1F-E449-EA0B-F74DA1B2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B1B311-DB6C-F771-66A3-81E5391CB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A5D378-7BAF-CA90-3959-A2D02D06A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B9608-96F6-4A77-B42F-D9282A748FF1}" type="datetimeFigureOut">
              <a:rPr lang="ru-RU" smtClean="0"/>
              <a:t>25.12.2022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14E82-E139-D289-288B-1153E2FD0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3D43E8-774A-AB8F-F750-331109D88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D3AC8-9BBF-4388-ABB0-E98C1B7C4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79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proger.ru/articles/8-jazykov-programmirovanija-dlja-android-razrabotchika/" TargetMode="External"/><Relationship Id="rId3" Type="http://schemas.openxmlformats.org/officeDocument/2006/relationships/hyperlink" Target="https://clck.ru/RtZjx" TargetMode="External"/><Relationship Id="rId7" Type="http://schemas.openxmlformats.org/officeDocument/2006/relationships/hyperlink" Target="https://github.com/yukuku/ambilwarna" TargetMode="External"/><Relationship Id="rId2" Type="http://schemas.openxmlformats.org/officeDocument/2006/relationships/hyperlink" Target="https://seciva.ru/affiliates/beginner/tpost/ua71vihxd1-statistika-android-vs-ios-v-2022-godu-r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zahid-ali-shah/SignatureView" TargetMode="External"/><Relationship Id="rId5" Type="http://schemas.openxmlformats.org/officeDocument/2006/relationships/hyperlink" Target="https://lektsia.com/15x6e2.html" TargetMode="External"/><Relationship Id="rId4" Type="http://schemas.openxmlformats.org/officeDocument/2006/relationships/hyperlink" Target="https://www.byyd.me/ru/blog/2021/12/mobile-apps-typ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>
            <a:extLst>
              <a:ext uri="{FF2B5EF4-FFF2-40B4-BE49-F238E27FC236}">
                <a16:creationId xmlns:a16="http://schemas.microsoft.com/office/drawing/2014/main" id="{E8EADF04-6E8B-FF25-6E84-C625F173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5FD8B-2DAB-9A11-D30F-205594321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325550"/>
            <a:ext cx="10367133" cy="4167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приложения-</a:t>
            </a:r>
            <a:r>
              <a:rPr lang="ru-RU" sz="5200" b="1" dirty="0" err="1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скетчбук</a:t>
            </a:r>
            <a:r>
              <a:rPr lang="ru-RU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на </a:t>
            </a:r>
            <a:r>
              <a:rPr lang="en-US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Android </a:t>
            </a:r>
            <a:br>
              <a:rPr lang="ru-RU" sz="5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52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6307A4-7A7C-C0FC-C110-6FD648DE9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Сароян Арам </a:t>
            </a:r>
            <a:r>
              <a:rPr lang="ru-RU" sz="9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Араевич</a:t>
            </a:r>
            <a:endParaRPr lang="ru-RU" sz="9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 проекта: </a:t>
            </a:r>
            <a:r>
              <a:rPr lang="ru-RU" sz="9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Цысс</a:t>
            </a:r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Евгения Сергеевна</a:t>
            </a: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МАОУ «Инженерный лицей НГТУ»,</a:t>
            </a: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класс «В»</a:t>
            </a:r>
          </a:p>
          <a:p>
            <a:endParaRPr lang="ru-RU" sz="9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Новосибирск, 2022. </a:t>
            </a:r>
          </a:p>
          <a:p>
            <a:endParaRPr lang="ru-RU" sz="6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2BD9-59BC-FAE9-7FE6-7283B85C5F1A}"/>
              </a:ext>
            </a:extLst>
          </p:cNvPr>
          <p:cNvSpPr txBox="1"/>
          <p:nvPr/>
        </p:nvSpPr>
        <p:spPr>
          <a:xfrm>
            <a:off x="2600976" y="325550"/>
            <a:ext cx="6983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XLII городская открытая научно-практическая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конференция НОУ «Сибирь»</a:t>
            </a:r>
          </a:p>
        </p:txBody>
      </p:sp>
    </p:spTree>
    <p:extLst>
      <p:ext uri="{BB962C8B-B14F-4D97-AF65-F5344CB8AC3E}">
        <p14:creationId xmlns:p14="http://schemas.microsoft.com/office/powerpoint/2010/main" val="2001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3659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ADA68-2A96-9D17-CD8C-3004F5F1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4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тестирование приложения-</a:t>
            </a:r>
            <a:r>
              <a:rPr lang="ru-RU" sz="4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скетчбука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E882-05E8-212C-EF5E-F1DAB3FDB6B5}"/>
              </a:ext>
            </a:extLst>
          </p:cNvPr>
          <p:cNvSpPr txBox="1"/>
          <p:nvPr/>
        </p:nvSpPr>
        <p:spPr>
          <a:xfrm>
            <a:off x="2078966" y="1193725"/>
            <a:ext cx="7392838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2.1 редактирование </a:t>
            </a:r>
            <a:r>
              <a:rPr lang="en-US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</a:t>
            </a:r>
            <a:r>
              <a:rPr lang="ru-RU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xml </a:t>
            </a:r>
            <a:r>
              <a:rPr lang="ru-RU" sz="2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518E2F-A379-D7A9-7CDB-6CE9E74B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42" y="1747082"/>
            <a:ext cx="9186725" cy="48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19524-20AD-74D8-2F50-8B8B17E2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874520"/>
            <a:ext cx="3447288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</a:t>
            </a:r>
          </a:p>
        </p:txBody>
      </p:sp>
      <p:pic>
        <p:nvPicPr>
          <p:cNvPr id="3" name="Рисунок 2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75BB19FB-224E-335D-2C03-3D13C1331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43" y="352954"/>
            <a:ext cx="3475930" cy="61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57DEE-E0B2-F895-B470-0D58FFDA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2.2 </a:t>
            </a:r>
            <a:r>
              <a:rPr lang="en-US" sz="3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редактирование</a:t>
            </a:r>
            <a:r>
              <a:rPr lang="en-US" sz="3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Android</a:t>
            </a:r>
            <a:r>
              <a:rPr lang="en-US" sz="3600" b="1" dirty="0" err="1">
                <a:solidFill>
                  <a:schemeClr val="bg1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3600" b="1" dirty="0" err="1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anifest</a:t>
            </a:r>
            <a:r>
              <a:rPr lang="ru-RU" sz="3600" b="1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600" b="1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en-US" sz="3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и strings.xml </a:t>
            </a:r>
            <a:r>
              <a:rPr lang="en-US" sz="3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файлов</a:t>
            </a:r>
            <a:br>
              <a:rPr lang="en-US" sz="3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A4874B-5AB0-6B23-0EF7-FBCCAAB2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498" y="750397"/>
            <a:ext cx="6654912" cy="53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538DE5-A30F-4117-9482-6CCAD2A82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01F01A-0922-4194-8449-21D151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360" y="834629"/>
            <a:ext cx="4979816" cy="4361685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EB667-826D-1B37-BCFB-73F99CBE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64" y="1789042"/>
            <a:ext cx="3859398" cy="1795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2.3 написание кода в MainActivity.java</a:t>
            </a:r>
            <a:br>
              <a:rPr lang="en-US" sz="3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EE177A-4D86-E748-0470-36914095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0" y="1361718"/>
            <a:ext cx="6312310" cy="41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FD6EC-BCB3-A2E9-6383-531D9BF5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2.4 отладка приложения и загрузка на </a:t>
            </a:r>
            <a:r>
              <a:rPr lang="en-US" sz="4000" b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github</a:t>
            </a:r>
            <a:b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9CEB0A-4FDC-692A-81E5-7EC5666B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52" y="1869185"/>
            <a:ext cx="6568625" cy="3694852"/>
          </a:xfrm>
          <a:prstGeom prst="rect">
            <a:avLst/>
          </a:prstGeom>
        </p:spPr>
      </p:pic>
      <p:pic>
        <p:nvPicPr>
          <p:cNvPr id="1026" name="Picture 2" descr="http://qrcoder.ru/code/?https%3A%2F%2Fgithub.com%2FSaroyanAram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18" y="1954485"/>
            <a:ext cx="3524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1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4EF92-1D64-4399-C451-7ACE78A4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Заключение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09A86-FCB1-561E-5AB5-CBC26FFC905A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</a:rPr>
              <a:t>В </a:t>
            </a:r>
            <a:r>
              <a:rPr lang="en-US" sz="1900" dirty="0" err="1">
                <a:effectLst/>
              </a:rPr>
              <a:t>ходе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реализации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проекта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была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успешно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достигнута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его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цель</a:t>
            </a:r>
            <a:r>
              <a:rPr lang="en-US" sz="1900" dirty="0">
                <a:effectLst/>
              </a:rPr>
              <a:t> - </a:t>
            </a:r>
            <a:r>
              <a:rPr lang="en-US" sz="1900" dirty="0" err="1">
                <a:effectLst/>
              </a:rPr>
              <a:t>создание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приложения-скетчбука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для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операционной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системы</a:t>
            </a:r>
            <a:r>
              <a:rPr lang="en-US" sz="1900" dirty="0">
                <a:effectLst/>
              </a:rPr>
              <a:t> Android </a:t>
            </a:r>
            <a:r>
              <a:rPr lang="en-US" sz="1900" dirty="0" err="1">
                <a:effectLst/>
              </a:rPr>
              <a:t>на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языке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программирования</a:t>
            </a:r>
            <a:r>
              <a:rPr lang="en-US" sz="1900" dirty="0">
                <a:effectLst/>
              </a:rPr>
              <a:t> Java. </a:t>
            </a:r>
            <a:r>
              <a:rPr lang="en-US" sz="1900" dirty="0" err="1">
                <a:effectLst/>
              </a:rPr>
              <a:t>Гипотеза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проекта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подтвердилась</a:t>
            </a:r>
            <a:r>
              <a:rPr lang="en-US" sz="19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effectLst/>
              </a:rPr>
              <a:t>Результативность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проекта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заключается</a:t>
            </a:r>
            <a:r>
              <a:rPr lang="en-US" sz="1900" dirty="0">
                <a:effectLst/>
              </a:rPr>
              <a:t> в </a:t>
            </a:r>
            <a:r>
              <a:rPr lang="en-US" sz="1900" dirty="0" err="1">
                <a:effectLst/>
              </a:rPr>
              <a:t>создании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приложения-скетчбука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для</a:t>
            </a:r>
            <a:r>
              <a:rPr lang="en-US" sz="1900" dirty="0">
                <a:effectLst/>
              </a:rPr>
              <a:t> Android </a:t>
            </a:r>
            <a:r>
              <a:rPr lang="en-US" sz="1900" dirty="0" err="1">
                <a:effectLst/>
              </a:rPr>
              <a:t>на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языке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программирования</a:t>
            </a:r>
            <a:r>
              <a:rPr lang="en-US" sz="1900" dirty="0">
                <a:effectLst/>
              </a:rPr>
              <a:t> Java.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В яблочко">
            <a:extLst>
              <a:ext uri="{FF2B5EF4-FFF2-40B4-BE49-F238E27FC236}">
                <a16:creationId xmlns:a16="http://schemas.microsoft.com/office/drawing/2014/main" id="{E520E1EE-3056-F37E-0DC8-AD4744D1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122A4-00E2-0101-223E-55606BAD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Список литературы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BE544-EECD-EF22-8F9F-FCF639463A04}"/>
              </a:ext>
            </a:extLst>
          </p:cNvPr>
          <p:cNvSpPr txBox="1"/>
          <p:nvPr/>
        </p:nvSpPr>
        <p:spPr>
          <a:xfrm>
            <a:off x="2851355" y="1976284"/>
            <a:ext cx="6754761" cy="313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https://seciva.ru/affiliates/beginner/tpost/ua71vihxd1-statistika-android-vs-ios-v-2022-godu-ra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https://clck.ru/RtZjx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https://www.byyd.me/ru/blog/2021/12/mobile-apps-types/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https://lektsia.com/15x6e2.html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https://github.com/zahid-ali-shah/SignatureView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https://github.com/yukuku/ambilwarna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https://tproger.ru/articles/8-jazykov-programmirovanija-dlja-android-razrabotchika/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hangingPunct="0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9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>
            <a:extLst>
              <a:ext uri="{FF2B5EF4-FFF2-40B4-BE49-F238E27FC236}">
                <a16:creationId xmlns:a16="http://schemas.microsoft.com/office/drawing/2014/main" id="{E8EADF04-6E8B-FF25-6E84-C625F173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5FD8B-2DAB-9A11-D30F-205594321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325550"/>
            <a:ext cx="10367133" cy="4167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приложения-</a:t>
            </a:r>
            <a:r>
              <a:rPr lang="ru-RU" sz="5200" b="1" dirty="0" err="1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скетчбук</a:t>
            </a:r>
            <a:r>
              <a:rPr lang="ru-RU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на </a:t>
            </a:r>
            <a:r>
              <a:rPr lang="en-US" sz="5200" b="1" dirty="0">
                <a:solidFill>
                  <a:srgbClr val="FFFFFF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Android </a:t>
            </a:r>
            <a:br>
              <a:rPr lang="ru-RU" sz="5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52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6307A4-7A7C-C0FC-C110-6FD648DE9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Сароян Арам </a:t>
            </a:r>
            <a:r>
              <a:rPr lang="ru-RU" sz="9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Араевич</a:t>
            </a:r>
            <a:endParaRPr lang="ru-RU" sz="9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 проекта: </a:t>
            </a:r>
            <a:r>
              <a:rPr lang="ru-RU" sz="9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Цысс</a:t>
            </a:r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Евгения Сергеевна</a:t>
            </a: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МАОУ «Инженерный лицей НГТУ»,</a:t>
            </a: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класс «В»</a:t>
            </a:r>
          </a:p>
          <a:p>
            <a:endParaRPr lang="ru-RU" sz="9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Новосибирск, 2022. </a:t>
            </a:r>
          </a:p>
          <a:p>
            <a:endParaRPr lang="ru-RU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3659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38F3-CAEC-AD16-358B-8B27967DB713}"/>
              </a:ext>
            </a:extLst>
          </p:cNvPr>
          <p:cNvSpPr txBox="1"/>
          <p:nvPr/>
        </p:nvSpPr>
        <p:spPr>
          <a:xfrm>
            <a:off x="965199" y="2912937"/>
            <a:ext cx="4741917" cy="3093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effectLst/>
              </a:rPr>
              <a:t>Проблема проекта</a:t>
            </a:r>
            <a:r>
              <a:rPr lang="en-US" sz="2400">
                <a:solidFill>
                  <a:schemeClr val="bg1"/>
                </a:solidFill>
                <a:effectLst/>
              </a:rPr>
              <a:t> заключается в том, что многие существующих приложений-скетчбуков перегружены лишним функционалом который не нужен обычному пользователю.</a:t>
            </a:r>
          </a:p>
        </p:txBody>
      </p:sp>
      <p:pic>
        <p:nvPicPr>
          <p:cNvPr id="7" name="Graphic 6" descr="Ошибка">
            <a:extLst>
              <a:ext uri="{FF2B5EF4-FFF2-40B4-BE49-F238E27FC236}">
                <a16:creationId xmlns:a16="http://schemas.microsoft.com/office/drawing/2014/main" id="{2C287D51-5B53-CA3B-FCB6-ADA37031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4E837F-291C-4121-242A-0B1F2ED8C594}"/>
              </a:ext>
            </a:extLst>
          </p:cNvPr>
          <p:cNvSpPr txBox="1"/>
          <p:nvPr/>
        </p:nvSpPr>
        <p:spPr>
          <a:xfrm>
            <a:off x="2808836" y="19879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Другие приложения</a:t>
            </a:r>
          </a:p>
        </p:txBody>
      </p:sp>
      <p:pic>
        <p:nvPicPr>
          <p:cNvPr id="5" name="Рисунок 4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4E5CFFD-F867-E211-9EBE-D48771BE3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6" y="1089874"/>
            <a:ext cx="2724204" cy="481780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вычерчивание линий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1AA46F5-0CB0-A4B9-D6EE-D3407D182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04" y="1089875"/>
            <a:ext cx="2997943" cy="481802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C03F4E67-558F-D899-8AF8-91121ED0FA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8" y="1089875"/>
            <a:ext cx="2683594" cy="4817806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77C35BD-2B65-EA91-A4DD-FCBE4D1F183B}"/>
              </a:ext>
            </a:extLst>
          </p:cNvPr>
          <p:cNvCxnSpPr/>
          <p:nvPr/>
        </p:nvCxnSpPr>
        <p:spPr>
          <a:xfrm>
            <a:off x="473628" y="5907680"/>
            <a:ext cx="276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75FD3F-0C79-C397-E140-7D55821AC921}"/>
              </a:ext>
            </a:extLst>
          </p:cNvPr>
          <p:cNvSpPr txBox="1"/>
          <p:nvPr/>
        </p:nvSpPr>
        <p:spPr>
          <a:xfrm>
            <a:off x="473628" y="6090879"/>
            <a:ext cx="27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Устаревший дизайн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B550-4011-CE95-A0A5-F82AFC6105DD}"/>
              </a:ext>
            </a:extLst>
          </p:cNvPr>
          <p:cNvSpPr txBox="1"/>
          <p:nvPr/>
        </p:nvSpPr>
        <p:spPr>
          <a:xfrm>
            <a:off x="4679746" y="6090879"/>
            <a:ext cx="265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Перегруженный </a:t>
            </a:r>
            <a:r>
              <a:rPr lang="en-US" sz="2400" dirty="0"/>
              <a:t>UI</a:t>
            </a:r>
            <a:endParaRPr lang="ru-R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79CBDD-44BE-FCD7-59D5-0DFDA83C0753}"/>
              </a:ext>
            </a:extLst>
          </p:cNvPr>
          <p:cNvSpPr txBox="1"/>
          <p:nvPr/>
        </p:nvSpPr>
        <p:spPr>
          <a:xfrm>
            <a:off x="8603672" y="6090879"/>
            <a:ext cx="329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Непонятный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05817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Сложные математические формулы на доске">
            <a:extLst>
              <a:ext uri="{FF2B5EF4-FFF2-40B4-BE49-F238E27FC236}">
                <a16:creationId xmlns:a16="http://schemas.microsoft.com/office/drawing/2014/main" id="{C20DB1AA-5398-8222-A001-FF180441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208" b="4737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73B4E1-E15E-0DF4-8327-029BE0DCA74F}"/>
              </a:ext>
            </a:extLst>
          </p:cNvPr>
          <p:cNvSpPr txBox="1"/>
          <p:nvPr/>
        </p:nvSpPr>
        <p:spPr>
          <a:xfrm>
            <a:off x="2019869" y="1474122"/>
            <a:ext cx="9484235" cy="305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любой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базовыми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навыками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сможет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свое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приложение-скетчбук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операционной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7A56B-3055-374E-F568-C42F8EAE3834}"/>
              </a:ext>
            </a:extLst>
          </p:cNvPr>
          <p:cNvSpPr txBox="1"/>
          <p:nvPr/>
        </p:nvSpPr>
        <p:spPr>
          <a:xfrm>
            <a:off x="2019869" y="4122764"/>
            <a:ext cx="8967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1">
              <a:spcAft>
                <a:spcPts val="6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проекта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создание простого приложения-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скетчбука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 языке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операционной системы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39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C015-6A2E-F417-2CF8-DE526F1C8480}"/>
              </a:ext>
            </a:extLst>
          </p:cNvPr>
          <p:cNvSpPr txBox="1"/>
          <p:nvPr/>
        </p:nvSpPr>
        <p:spPr>
          <a:xfrm>
            <a:off x="2001682" y="268699"/>
            <a:ext cx="2161459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задачи</a:t>
            </a:r>
            <a:endParaRPr lang="en-US" sz="40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7385D-74AD-5ABA-4824-7C9DA35EDE9B}"/>
              </a:ext>
            </a:extLst>
          </p:cNvPr>
          <p:cNvSpPr txBox="1"/>
          <p:nvPr/>
        </p:nvSpPr>
        <p:spPr>
          <a:xfrm>
            <a:off x="825910" y="1730477"/>
            <a:ext cx="4513005" cy="4630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поняти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виды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marL="342900" lvl="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графических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marL="342900" lvl="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сценарии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приложения-скетчбука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приложений-скетчбуков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marL="342900" lvl="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скетчбук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marL="342900" lvl="0" indent="-22860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привести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испытания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доработку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endParaRPr lang="en-US" sz="7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Флажок">
            <a:extLst>
              <a:ext uri="{FF2B5EF4-FFF2-40B4-BE49-F238E27FC236}">
                <a16:creationId xmlns:a16="http://schemas.microsoft.com/office/drawing/2014/main" id="{7EDA977F-FAC6-9024-7910-6A7A6392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6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FB3DB-196F-AC43-6781-FB0112B8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8224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1" dirty="0">
                <a:effectLst/>
              </a:rPr>
              <a:t>1 </a:t>
            </a:r>
            <a:r>
              <a:rPr lang="en-US" sz="4400" b="1" dirty="0" err="1">
                <a:effectLst/>
              </a:rPr>
              <a:t>Возможности</a:t>
            </a:r>
            <a:r>
              <a:rPr lang="en-US" sz="4400" b="1" dirty="0">
                <a:effectLst/>
              </a:rPr>
              <a:t> Android </a:t>
            </a:r>
            <a:r>
              <a:rPr lang="en-US" sz="4400" b="1" dirty="0" err="1">
                <a:effectLst/>
              </a:rPr>
              <a:t>разработки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163A7-AED9-2E89-6689-778ACA4A7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1.1 </a:t>
            </a:r>
            <a:r>
              <a:rPr lang="en-US" sz="2800" dirty="0" err="1"/>
              <a:t>Понятие</a:t>
            </a:r>
            <a:r>
              <a:rPr lang="en-US" sz="2800" dirty="0"/>
              <a:t>, </a:t>
            </a:r>
            <a:r>
              <a:rPr lang="en-US" sz="2800" dirty="0" err="1"/>
              <a:t>виды</a:t>
            </a:r>
            <a:r>
              <a:rPr lang="en-US" sz="2800" dirty="0"/>
              <a:t> и </a:t>
            </a:r>
            <a:r>
              <a:rPr lang="en-US" sz="2800" dirty="0" err="1"/>
              <a:t>возможности</a:t>
            </a:r>
            <a:r>
              <a:rPr lang="en-US" sz="2800" dirty="0"/>
              <a:t> </a:t>
            </a:r>
            <a:r>
              <a:rPr lang="en-US" sz="2800" dirty="0" err="1"/>
              <a:t>мобильных</a:t>
            </a:r>
            <a:r>
              <a:rPr lang="en-US" sz="2800" dirty="0"/>
              <a:t> </a:t>
            </a:r>
            <a:r>
              <a:rPr lang="en-US" sz="2800" dirty="0" err="1"/>
              <a:t>приложений</a:t>
            </a:r>
            <a:endParaRPr lang="en-US" sz="2800" dirty="0"/>
          </a:p>
          <a:p>
            <a:endParaRPr lang="en-US" sz="2200" dirty="0"/>
          </a:p>
        </p:txBody>
      </p:sp>
      <p:pic>
        <p:nvPicPr>
          <p:cNvPr id="6" name="Picture 2" descr="Что такое мобильное приложение: определение, виды, применение |  Calltouch.Блог">
            <a:extLst>
              <a:ext uri="{FF2B5EF4-FFF2-40B4-BE49-F238E27FC236}">
                <a16:creationId xmlns:a16="http://schemas.microsoft.com/office/drawing/2014/main" id="{BB1AF439-61B2-92C0-75C1-5FDD23EA34A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r="6360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41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2E304-1781-3981-82B2-F9FCB5E4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124" y="201612"/>
            <a:ext cx="7954296" cy="113347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Мобильные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E67BA2-709D-BC15-F650-A7B6BA628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403" y="3030436"/>
            <a:ext cx="2111477" cy="646331"/>
          </a:xfrm>
        </p:spPr>
        <p:txBody>
          <a:bodyPr>
            <a:normAutofit fontScale="92500"/>
          </a:bodyPr>
          <a:lstStyle/>
          <a:p>
            <a:r>
              <a:rPr lang="ru-RU" sz="3600" b="1" dirty="0">
                <a:solidFill>
                  <a:schemeClr val="tx1"/>
                </a:solidFill>
              </a:rPr>
              <a:t>Нативные</a:t>
            </a:r>
          </a:p>
          <a:p>
            <a:endParaRPr lang="ru-RU" sz="1800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sz="3600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8EBEC62-815F-E61D-2CC8-7A7EDF5B0041}"/>
              </a:ext>
            </a:extLst>
          </p:cNvPr>
          <p:cNvCxnSpPr/>
          <p:nvPr/>
        </p:nvCxnSpPr>
        <p:spPr>
          <a:xfrm flipH="1">
            <a:off x="1750142" y="1563329"/>
            <a:ext cx="963561" cy="123886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80BAF9-AC84-7558-F80E-6137EB81AF65}"/>
              </a:ext>
            </a:extLst>
          </p:cNvPr>
          <p:cNvCxnSpPr/>
          <p:nvPr/>
        </p:nvCxnSpPr>
        <p:spPr>
          <a:xfrm>
            <a:off x="5712542" y="1465006"/>
            <a:ext cx="0" cy="133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248DF3A-94D3-142C-1BA7-DC8EA2E0F347}"/>
              </a:ext>
            </a:extLst>
          </p:cNvPr>
          <p:cNvCxnSpPr/>
          <p:nvPr/>
        </p:nvCxnSpPr>
        <p:spPr>
          <a:xfrm>
            <a:off x="8465574" y="1465006"/>
            <a:ext cx="1081549" cy="133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225B31-9A09-A3F8-5F73-6B21653A526E}"/>
              </a:ext>
            </a:extLst>
          </p:cNvPr>
          <p:cNvSpPr txBox="1"/>
          <p:nvPr/>
        </p:nvSpPr>
        <p:spPr>
          <a:xfrm>
            <a:off x="4084075" y="3030436"/>
            <a:ext cx="3640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ea typeface="Times New Roman" panose="02020603050405020304" pitchFamily="18" charset="0"/>
              </a:rPr>
              <a:t>Веб-приложения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36759-387F-E478-AADE-35E444ED1954}"/>
              </a:ext>
            </a:extLst>
          </p:cNvPr>
          <p:cNvSpPr txBox="1"/>
          <p:nvPr/>
        </p:nvSpPr>
        <p:spPr>
          <a:xfrm>
            <a:off x="8465574" y="3030436"/>
            <a:ext cx="2556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effectLst/>
                <a:ea typeface="Times New Roman" panose="02020603050405020304" pitchFamily="18" charset="0"/>
              </a:rPr>
              <a:t>Гибридные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6E844-B530-93FF-F5E8-97E2C12A6AAB}"/>
              </a:ext>
            </a:extLst>
          </p:cNvPr>
          <p:cNvSpPr txBox="1"/>
          <p:nvPr/>
        </p:nvSpPr>
        <p:spPr>
          <a:xfrm>
            <a:off x="835741" y="3926819"/>
            <a:ext cx="1907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Pokemon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Go,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Spotify</a:t>
            </a: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5BF21-688F-966F-6821-CC28DCF70C58}"/>
              </a:ext>
            </a:extLst>
          </p:cNvPr>
          <p:cNvSpPr txBox="1"/>
          <p:nvPr/>
        </p:nvSpPr>
        <p:spPr>
          <a:xfrm>
            <a:off x="4676469" y="392681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Maps,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Microsoft Office</a:t>
            </a:r>
            <a:endParaRPr lang="ru-RU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59AEC7-1035-78F3-FA87-79935411DA29}"/>
              </a:ext>
            </a:extLst>
          </p:cNvPr>
          <p:cNvSpPr txBox="1"/>
          <p:nvPr/>
        </p:nvSpPr>
        <p:spPr>
          <a:xfrm>
            <a:off x="9006348" y="3991506"/>
            <a:ext cx="1494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Uber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</a:p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Evernote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85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A63F2-DA08-A17A-2C6B-0DC64D0D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1.2 Изучение </a:t>
            </a:r>
            <a:r>
              <a:rPr lang="en-US" sz="4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Android Studio</a:t>
            </a:r>
            <a:endParaRPr lang="ru-RU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9BCB0-7F37-A369-5ACC-A21A75286DBF}"/>
              </a:ext>
            </a:extLst>
          </p:cNvPr>
          <p:cNvSpPr txBox="1"/>
          <p:nvPr/>
        </p:nvSpPr>
        <p:spPr>
          <a:xfrm>
            <a:off x="1661651" y="996792"/>
            <a:ext cx="8613058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hangingPunct="0"/>
            <a:r>
              <a:rPr lang="ru-RU" sz="32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Структура </a:t>
            </a:r>
            <a:r>
              <a:rPr lang="ru-RU" sz="3200" b="1" i="1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Android</a:t>
            </a:r>
            <a:r>
              <a:rPr lang="ru-RU" sz="32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проекта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EBD056-094D-EF78-60A1-15BFDA8ED2EF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>
            <a:off x="5968180" y="1581567"/>
            <a:ext cx="3329450" cy="89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1D782BA-0A2D-ED10-A5C1-E45EF2108B93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3726425" y="1581567"/>
            <a:ext cx="2241755" cy="89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BAB86FB-C703-C897-F17F-0E62F92835E8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flipH="1">
            <a:off x="1503106" y="2704456"/>
            <a:ext cx="1854609" cy="110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904331A-987B-7A4B-5F2D-88B7494F04B5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726424" y="2935288"/>
            <a:ext cx="1" cy="89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7C01230-EC99-A94F-1449-1E975104D2C0}"/>
              </a:ext>
            </a:extLst>
          </p:cNvPr>
          <p:cNvCxnSpPr>
            <a:cxnSpLocks/>
            <a:stCxn id="17" idx="3"/>
            <a:endCxn id="25" idx="0"/>
          </p:cNvCxnSpPr>
          <p:nvPr/>
        </p:nvCxnSpPr>
        <p:spPr>
          <a:xfrm>
            <a:off x="4095134" y="2704456"/>
            <a:ext cx="2815715" cy="1107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728ECD-2CC4-C3A2-33AB-3CEAF38CCDC4}"/>
              </a:ext>
            </a:extLst>
          </p:cNvPr>
          <p:cNvSpPr txBox="1"/>
          <p:nvPr/>
        </p:nvSpPr>
        <p:spPr>
          <a:xfrm>
            <a:off x="3357715" y="2473623"/>
            <a:ext cx="73741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6C513-AFE8-C46F-067D-D40E1CAF30CF}"/>
              </a:ext>
            </a:extLst>
          </p:cNvPr>
          <p:cNvSpPr txBox="1"/>
          <p:nvPr/>
        </p:nvSpPr>
        <p:spPr>
          <a:xfrm>
            <a:off x="8293511" y="2473623"/>
            <a:ext cx="200823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Gradle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Scripts</a:t>
            </a:r>
            <a:endParaRPr lang="ru-R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B080CD-D53A-CDB0-BEA5-4718EABAE29F}"/>
              </a:ext>
            </a:extLst>
          </p:cNvPr>
          <p:cNvSpPr txBox="1"/>
          <p:nvPr/>
        </p:nvSpPr>
        <p:spPr>
          <a:xfrm>
            <a:off x="775518" y="3812336"/>
            <a:ext cx="145517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manifests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0EF699-AE21-2EF1-BA4D-A8D289843124}"/>
              </a:ext>
            </a:extLst>
          </p:cNvPr>
          <p:cNvSpPr txBox="1"/>
          <p:nvPr/>
        </p:nvSpPr>
        <p:spPr>
          <a:xfrm>
            <a:off x="3264308" y="3827344"/>
            <a:ext cx="92423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B1CECF-DE5B-BAE9-DA78-C7361DD07679}"/>
              </a:ext>
            </a:extLst>
          </p:cNvPr>
          <p:cNvSpPr txBox="1"/>
          <p:nvPr/>
        </p:nvSpPr>
        <p:spPr>
          <a:xfrm>
            <a:off x="6542139" y="3812337"/>
            <a:ext cx="73741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dirty="0"/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3CDE81F-1C8B-1237-4AA7-CD9DE94608F4}"/>
              </a:ext>
            </a:extLst>
          </p:cNvPr>
          <p:cNvCxnSpPr>
            <a:cxnSpLocks/>
            <a:stCxn id="25" idx="1"/>
            <a:endCxn id="66" idx="0"/>
          </p:cNvCxnSpPr>
          <p:nvPr/>
        </p:nvCxnSpPr>
        <p:spPr>
          <a:xfrm flipH="1">
            <a:off x="3286433" y="4043170"/>
            <a:ext cx="3255706" cy="1390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E8F3192-16B1-04B7-9C61-F6148E586160}"/>
              </a:ext>
            </a:extLst>
          </p:cNvPr>
          <p:cNvCxnSpPr>
            <a:cxnSpLocks/>
            <a:stCxn id="25" idx="2"/>
            <a:endCxn id="71" idx="0"/>
          </p:cNvCxnSpPr>
          <p:nvPr/>
        </p:nvCxnSpPr>
        <p:spPr>
          <a:xfrm flipH="1">
            <a:off x="5569975" y="4274002"/>
            <a:ext cx="1340874" cy="115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A40A7F8B-2102-56CF-C02E-7016BAF8810C}"/>
              </a:ext>
            </a:extLst>
          </p:cNvPr>
          <p:cNvCxnSpPr>
            <a:cxnSpLocks/>
            <a:stCxn id="25" idx="2"/>
            <a:endCxn id="74" idx="0"/>
          </p:cNvCxnSpPr>
          <p:nvPr/>
        </p:nvCxnSpPr>
        <p:spPr>
          <a:xfrm>
            <a:off x="6910849" y="4274002"/>
            <a:ext cx="1737852" cy="115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D47AC20-3497-0515-095F-7FC8E5EF56A9}"/>
              </a:ext>
            </a:extLst>
          </p:cNvPr>
          <p:cNvCxnSpPr>
            <a:cxnSpLocks/>
            <a:stCxn id="25" idx="3"/>
            <a:endCxn id="78" idx="0"/>
          </p:cNvCxnSpPr>
          <p:nvPr/>
        </p:nvCxnSpPr>
        <p:spPr>
          <a:xfrm>
            <a:off x="7279558" y="4043170"/>
            <a:ext cx="3421014" cy="138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85228A6-F839-AB03-D8B4-E895CC102AB2}"/>
              </a:ext>
            </a:extLst>
          </p:cNvPr>
          <p:cNvSpPr txBox="1"/>
          <p:nvPr/>
        </p:nvSpPr>
        <p:spPr>
          <a:xfrm>
            <a:off x="2583426" y="5433761"/>
            <a:ext cx="140601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drawable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76642C-F29A-6AEB-3DD7-30874792BA2A}"/>
              </a:ext>
            </a:extLst>
          </p:cNvPr>
          <p:cNvSpPr txBox="1"/>
          <p:nvPr/>
        </p:nvSpPr>
        <p:spPr>
          <a:xfrm>
            <a:off x="5043949" y="5432065"/>
            <a:ext cx="105205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layout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D7A974-6B93-103B-0E80-39DCF743EB25}"/>
              </a:ext>
            </a:extLst>
          </p:cNvPr>
          <p:cNvSpPr txBox="1"/>
          <p:nvPr/>
        </p:nvSpPr>
        <p:spPr>
          <a:xfrm>
            <a:off x="7999772" y="5432065"/>
            <a:ext cx="129785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mipmap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A58B2D-25CB-EEB3-8547-C9049D8D7403}"/>
              </a:ext>
            </a:extLst>
          </p:cNvPr>
          <p:cNvSpPr txBox="1"/>
          <p:nvPr/>
        </p:nvSpPr>
        <p:spPr>
          <a:xfrm>
            <a:off x="10200970" y="5432064"/>
            <a:ext cx="9992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525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A5A0E-26AB-731C-7C95-39DEB8D2A167}"/>
              </a:ext>
            </a:extLst>
          </p:cNvPr>
          <p:cNvSpPr txBox="1"/>
          <p:nvPr/>
        </p:nvSpPr>
        <p:spPr>
          <a:xfrm>
            <a:off x="4038600" y="1165225"/>
            <a:ext cx="2971800" cy="1715627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hangingPunct="0">
              <a:spcAft>
                <a:spcPts val="6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Определение размеров: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px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dp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in,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pt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mm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DDB74-D4CA-886C-3B48-7953E833879E}"/>
              </a:ext>
            </a:extLst>
          </p:cNvPr>
          <p:cNvSpPr txBox="1"/>
          <p:nvPr/>
        </p:nvSpPr>
        <p:spPr>
          <a:xfrm>
            <a:off x="7467600" y="1165225"/>
            <a:ext cx="4471988" cy="197126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 hangingPunct="0">
              <a:spcAft>
                <a:spcPts val="6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Классы: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olor, Canvas, Paint, Path, Bitmap,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SignatureView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AmbilWarna</a:t>
            </a:r>
            <a:endParaRPr lang="ru-RU" sz="2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467D9-53BB-16F7-A969-B789F24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1.3 Графические инструменты в Android Studio 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43C021-CC22-C727-5100-BF0F9062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100" y="2905433"/>
            <a:ext cx="5149568" cy="38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032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</TotalTime>
  <Words>422</Words>
  <Application>Microsoft Office PowerPoint</Application>
  <PresentationFormat>Широкоэкранный</PresentationFormat>
  <Paragraphs>75</Paragraphs>
  <Slides>17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Создание приложения-скетчбук на Android  </vt:lpstr>
      <vt:lpstr>Презентация PowerPoint</vt:lpstr>
      <vt:lpstr>Презентация PowerPoint</vt:lpstr>
      <vt:lpstr>Презентация PowerPoint</vt:lpstr>
      <vt:lpstr>Презентация PowerPoint</vt:lpstr>
      <vt:lpstr>1 Возможности Android разработки </vt:lpstr>
      <vt:lpstr>Мобильные приложения</vt:lpstr>
      <vt:lpstr>1.2 Изучение Android Studio</vt:lpstr>
      <vt:lpstr>1.3 Графические инструменты в Android Studio </vt:lpstr>
      <vt:lpstr>2. Разработка и тестирование приложения-скетчбука </vt:lpstr>
      <vt:lpstr>Интерфейс</vt:lpstr>
      <vt:lpstr>2.2 редактирование AndroidManifest.xml и strings.xml файлов </vt:lpstr>
      <vt:lpstr>2.3 написание кода в MainActivity.java </vt:lpstr>
      <vt:lpstr>2.4 отладка приложения и загрузка на github </vt:lpstr>
      <vt:lpstr>Заключение </vt:lpstr>
      <vt:lpstr>Список литературы </vt:lpstr>
      <vt:lpstr>Создание приложения-скетчбук на Android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приложения-скетчбук на Android  </dc:title>
  <dc:creator>Aram Saroyan</dc:creator>
  <cp:lastModifiedBy>Aram Saroyan</cp:lastModifiedBy>
  <cp:revision>10</cp:revision>
  <dcterms:created xsi:type="dcterms:W3CDTF">2022-11-23T05:22:04Z</dcterms:created>
  <dcterms:modified xsi:type="dcterms:W3CDTF">2022-12-25T09:44:39Z</dcterms:modified>
</cp:coreProperties>
</file>